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a datum</a:t>
            </a:r>
          </a:p>
        </p:txBody>
      </p:sp>
      <p:sp>
        <p:nvSpPr>
          <p:cNvPr id="12" name="Název prezentac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Název prezentace</a:t>
            </a:r>
          </a:p>
        </p:txBody>
      </p:sp>
      <p:sp>
        <p:nvSpPr>
          <p:cNvPr id="13" name="Text úrovně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Podtitul prezentace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Výpis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ůležitý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úrovně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Více o faktu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Více o faktu</a:t>
            </a:r>
          </a:p>
        </p:txBody>
      </p:sp>
      <p:sp>
        <p:nvSpPr>
          <p:cNvPr id="10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Zdroj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Zdroj</a:t>
            </a:r>
          </a:p>
        </p:txBody>
      </p:sp>
      <p:sp>
        <p:nvSpPr>
          <p:cNvPr id="116" name="Text úrovně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„Význačný citát“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iska salátu se smaženou rýží, vařenými vejci a jídelními hůlkami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Mísa s lososovými koláčky, salátem a humusem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Mísa těstovin pappardelle s petrželovým máslem, praženými lískovými oříšky a strouhaným parmazánem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iska salátu se smaženou rýží, vařenými vejci a jídelními hůlkami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áda a limetky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Název prezentac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Název prezentace</a:t>
            </a:r>
          </a:p>
        </p:txBody>
      </p:sp>
      <p:sp>
        <p:nvSpPr>
          <p:cNvPr id="23" name="Autor a datum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a datum</a:t>
            </a:r>
          </a:p>
        </p:txBody>
      </p:sp>
      <p:sp>
        <p:nvSpPr>
          <p:cNvPr id="24" name="Text úrovně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Podtitul prezentace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ternativní 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ísa s lososovými koláčky, salátem a humusem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Název snímku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Název snímku</a:t>
            </a:r>
          </a:p>
        </p:txBody>
      </p:sp>
      <p:sp>
        <p:nvSpPr>
          <p:cNvPr id="34" name="Text úrovně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Podtitul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Číslo snímku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ázev snímku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43" name="Podtitul snímku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Podtitul snímku</a:t>
            </a:r>
          </a:p>
        </p:txBody>
      </p:sp>
      <p:sp>
        <p:nvSpPr>
          <p:cNvPr id="44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odtitul snímku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Podtitul snímku</a:t>
            </a:r>
          </a:p>
        </p:txBody>
      </p:sp>
      <p:sp>
        <p:nvSpPr>
          <p:cNvPr id="61" name="Text úrovně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Mísa těstovin pappardelle s petrželovým máslem, praženými lískovými oříšky a strouhaným parmazánem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Název snímku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6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Název oddílu</a:t>
            </a:r>
          </a:p>
        </p:txBody>
      </p:sp>
      <p:sp>
        <p:nvSpPr>
          <p:cNvPr id="72" name="Číslo snímku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Název snímku</a:t>
            </a:r>
          </a:p>
        </p:txBody>
      </p:sp>
      <p:sp>
        <p:nvSpPr>
          <p:cNvPr id="80" name="Podtitul snímku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Podtitul snímku</a:t>
            </a:r>
          </a:p>
        </p:txBody>
      </p:sp>
      <p:sp>
        <p:nvSpPr>
          <p:cNvPr id="8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Název programu</a:t>
            </a:r>
          </a:p>
        </p:txBody>
      </p:sp>
      <p:sp>
        <p:nvSpPr>
          <p:cNvPr id="89" name="Program – podtitu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Program – podtitul</a:t>
            </a:r>
          </a:p>
        </p:txBody>
      </p:sp>
      <p:sp>
        <p:nvSpPr>
          <p:cNvPr id="90" name="Text úrovně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Body programu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Název snímku</a:t>
            </a:r>
          </a:p>
        </p:txBody>
      </p:sp>
      <p:sp>
        <p:nvSpPr>
          <p:cNvPr id="3" name="Text úrovně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s odrážkami na snímku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rtin@malfini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artin Hausenblas martin@malfini.com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Martin Hausenblas </a:t>
            </a:r>
            <a:r>
              <a:rPr u="sng">
                <a:hlinkClick r:id="rId2" invalidUrl="" action="" tgtFrame="" tooltip="" history="1" highlightClick="0" endSnd="0"/>
              </a:rPr>
              <a:t>martin@malfini.com</a:t>
            </a:r>
          </a:p>
        </p:txBody>
      </p:sp>
      <p:sp>
        <p:nvSpPr>
          <p:cNvPr id="152" name="Alternativní vedení VR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     Alternativní vedení VRT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hušovice nad Ohří - Litoměř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       Bohušovice nad Ohří - Litoměřice</a:t>
            </a:r>
          </a:p>
        </p:txBody>
      </p:sp>
      <p:pic>
        <p:nvPicPr>
          <p:cNvPr id="155" name="Obrázek 05.09.2022 v 8.51.jpg" descr="Obrázek 05.09.2022 v 8.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2299" y="2611620"/>
            <a:ext cx="9438242" cy="10088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toměř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8"/>
            <a:r>
              <a:t>                Litoměřice</a:t>
            </a:r>
          </a:p>
        </p:txBody>
      </p:sp>
      <p:pic>
        <p:nvPicPr>
          <p:cNvPr id="158" name="Obrázek 05.09.2022 v 8.54.jpg" descr="Obrázek 05.09.2022 v 8.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0751" y="2422626"/>
            <a:ext cx="17522498" cy="10951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itoměřice- Ústí nad Lab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8"/>
            <a:r>
              <a:t>  Litoměřice- Ústí nad Labem</a:t>
            </a:r>
          </a:p>
        </p:txBody>
      </p:sp>
      <p:pic>
        <p:nvPicPr>
          <p:cNvPr id="161" name="Obrázek 05.09.2022 v 8.55.jpg" descr="Obrázek 05.09.2022 v 8.5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11" y="3575050"/>
            <a:ext cx="24235378" cy="8707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Ústí nad Lab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8"/>
            <a:r>
              <a:t>            Ústí nad Labem</a:t>
            </a:r>
          </a:p>
        </p:txBody>
      </p:sp>
      <p:pic>
        <p:nvPicPr>
          <p:cNvPr id="164" name="Obrázek 05.09.2022 v 8.56.jpg" descr="Obrázek 05.09.2022 v 8.5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2206" y="2383627"/>
            <a:ext cx="13779588" cy="11182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roč se tím zabýva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Proč se tím zabývat?</a:t>
            </a:r>
          </a:p>
        </p:txBody>
      </p:sp>
      <p:sp>
        <p:nvSpPr>
          <p:cNvPr id="167" name="Šetrné pro okolí Litoměřic a Ústí nad Labem…"/>
          <p:cNvSpPr txBox="1"/>
          <p:nvPr>
            <p:ph type="body" idx="1"/>
          </p:nvPr>
        </p:nvSpPr>
        <p:spPr>
          <a:xfrm>
            <a:off x="1304342" y="2490313"/>
            <a:ext cx="21873158" cy="10014203"/>
          </a:xfrm>
          <a:prstGeom prst="rect">
            <a:avLst/>
          </a:prstGeom>
        </p:spPr>
        <p:txBody>
          <a:bodyPr/>
          <a:lstStyle/>
          <a:p>
            <a:pPr/>
            <a:r>
              <a:t>Šetrné pro okolí Litoměřic a Ústí nad Labem </a:t>
            </a:r>
          </a:p>
          <a:p>
            <a:pPr/>
            <a:r>
              <a:t>Drží se déle původní ZUR</a:t>
            </a:r>
          </a:p>
          <a:p>
            <a:pPr/>
            <a:r>
              <a:t>Přímější a kratší trasa</a:t>
            </a:r>
          </a:p>
          <a:p>
            <a:pPr/>
            <a:r>
              <a:t>Rychlejší napojení Litoměřic, Lovosic, Ústí nad Labem, České Lípy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